
<file path=[Content_Types].xml><?xml version="1.0" encoding="utf-8"?>
<Types xmlns="http://schemas.openxmlformats.org/package/2006/content-types">
  <Default Extension="wmf" ContentType="image/x-wmf"/>
  <Default Extension="png" ContentType="image/png"/>
  <Default Extension="xml" ContentType="application/xml"/>
  <Default Extension="jpeg" ContentType="image/jpeg"/>
  <Default Extension="rels" ContentType="application/vnd.openxmlformats-package.relationships+xml"/>
  <Default Extension="bin" ContentType="application/vnd.openxmlformats-officedocument.oleObject"/>
  <Override PartName="/ppt/slides/slide1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5.xml" ContentType="application/vnd.openxmlformats-officedocument.presentationml.slideLayout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slideMasters/slideMaster1.xml" ContentType="application/vnd.openxmlformats-officedocument.presentationml.slideMaster+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slideLayouts/slideLayout6.xml" ContentType="application/vnd.openxmlformats-officedocument.presentationml.slideLayout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sldMasterIdLst>
    <p:sldMasterId id="2147483648" r:id="rId1"/>
  </p:sldMasterIdLst>
  <p:sldIdLst>
    <p:sldId id="256" r:id="rId3"/>
  </p:sldIdLst>
  <p:sldSz cx="9144000" cy="6858000" type="screen4x3"/>
  <p:notesSz cx="6858000" cy="9144000"/>
  <p:defaultTextStyle>
    <a:defPPr>
      <a:defRPr lang="zh-CN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236" y="-90"/>
      </p:cViewPr>
      <p:guideLst>
        <p:guide pos="2160" orient="horz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slide" Target="slides/slide1.xml"/><Relationship Id="rId4" Type="http://schemas.openxmlformats.org/officeDocument/2006/relationships/presProps" Target="presProps.xml" /><Relationship Id="rId5" Type="http://schemas.openxmlformats.org/officeDocument/2006/relationships/tableStyles" Target="tableStyles.xml" /><Relationship Id="rId6" Type="http://schemas.openxmlformats.org/officeDocument/2006/relationships/viewProps" Target="viewProps.xml" 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" userDrawn="1">
  <p:cSld name="标题幻灯片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标题 1" hidden="0"/>
          <p:cNvSpPr>
            <a:spLocks noGrp="1"/>
          </p:cNvSpPr>
          <p:nvPr isPhoto="0" userDrawn="0">
            <p:ph type="ctrTitle" hasCustomPrompt="0"/>
          </p:nvPr>
        </p:nvSpPr>
        <p:spPr bwMode="auto">
          <a:xfrm>
            <a:off x="685800" y="2130424"/>
            <a:ext cx="7772400" cy="1470024"/>
          </a:xfrm>
        </p:spPr>
        <p:txBody>
          <a:bodyPr/>
          <a:lstStyle/>
          <a:p>
            <a:pPr>
              <a:defRPr/>
            </a:pPr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5" name="副标题 2" hidden="0"/>
          <p:cNvSpPr>
            <a:spLocks noGrp="1"/>
          </p:cNvSpPr>
          <p:nvPr isPhoto="0" userDrawn="0">
            <p:ph type="subTitle" idx="1" hasCustomPrompt="0"/>
          </p:nvPr>
        </p:nvSpPr>
        <p:spPr bwMode="auto">
          <a:xfrm>
            <a:off x="1371600" y="3886200"/>
            <a:ext cx="6400800" cy="175259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defRPr/>
            </a:pPr>
            <a:r>
              <a:rPr lang="zh-CN"/>
              <a:t>单击此处编辑母版副标题样式</a:t>
            </a:r>
            <a:endParaRPr lang="zh-CN"/>
          </a:p>
        </p:txBody>
      </p:sp>
      <p:sp>
        <p:nvSpPr>
          <p:cNvPr id="6" name="日期占位符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530820CF-B880-4189-942D-D702A7CBA730}" type="datetimeFigureOut">
              <a:rPr/>
              <a:t/>
            </a:fld>
            <a:endParaRPr lang="zh-CN"/>
          </a:p>
        </p:txBody>
      </p:sp>
      <p:sp>
        <p:nvSpPr>
          <p:cNvPr id="7" name="页脚占位符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zh-CN"/>
          </a:p>
        </p:txBody>
      </p:sp>
      <p:sp>
        <p:nvSpPr>
          <p:cNvPr id="8" name="灯片编号占位符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0C913308-F349-4B6D-A68A-DD1791B4A57B}" type="slidenum">
              <a:rPr/>
              <a:t/>
            </a:fld>
            <a:endParaRPr lang="zh-CN"/>
          </a:p>
        </p:txBody>
      </p:sp>
    </p:spTree>
  </p:cSld>
  <p:clrMapOvr>
    <a:masterClrMapping/>
  </p:clrMapOvr>
  <p:hf dt="1" ftr="1" hdr="1" sldNum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vertTx" userDrawn="1">
  <p:cSld name="标题和竖排文字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标题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5" name="竖排文字占位符 2" hidden="0"/>
          <p:cNvSpPr>
            <a:spLocks noGrp="1"/>
          </p:cNvSpPr>
          <p:nvPr isPhoto="0" userDrawn="0">
            <p:ph type="body" orient="vert" idx="1" hasCustomPrompt="0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zh-CN"/>
              <a:t>单击此处编辑母版文本样式</a:t>
            </a:r>
            <a:endParaRPr lang="zh-CN"/>
          </a:p>
          <a:p>
            <a:pPr lvl="1">
              <a:defRPr/>
            </a:pPr>
            <a:r>
              <a:rPr lang="zh-CN"/>
              <a:t>第二级</a:t>
            </a:r>
            <a:endParaRPr lang="zh-CN"/>
          </a:p>
          <a:p>
            <a:pPr lvl="2">
              <a:defRPr/>
            </a:pPr>
            <a:r>
              <a:rPr lang="zh-CN"/>
              <a:t>第三级</a:t>
            </a:r>
            <a:endParaRPr lang="zh-CN"/>
          </a:p>
          <a:p>
            <a:pPr lvl="3">
              <a:defRPr/>
            </a:pPr>
            <a:r>
              <a:rPr lang="zh-CN"/>
              <a:t>第四级</a:t>
            </a:r>
            <a:endParaRPr lang="zh-CN"/>
          </a:p>
          <a:p>
            <a:pPr lvl="4">
              <a:defRPr/>
            </a:pPr>
            <a:r>
              <a:rPr lang="zh-CN"/>
              <a:t>第五级</a:t>
            </a:r>
            <a:endParaRPr lang="zh-CN"/>
          </a:p>
        </p:txBody>
      </p:sp>
      <p:sp>
        <p:nvSpPr>
          <p:cNvPr id="6" name="日期占位符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530820CF-B880-4189-942D-D702A7CBA730}" type="datetimeFigureOut">
              <a:rPr/>
              <a:t/>
            </a:fld>
            <a:endParaRPr lang="zh-CN"/>
          </a:p>
        </p:txBody>
      </p:sp>
      <p:sp>
        <p:nvSpPr>
          <p:cNvPr id="7" name="页脚占位符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zh-CN"/>
          </a:p>
        </p:txBody>
      </p:sp>
      <p:sp>
        <p:nvSpPr>
          <p:cNvPr id="8" name="灯片编号占位符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0C913308-F349-4B6D-A68A-DD1791B4A57B}" type="slidenum">
              <a:rPr/>
              <a:t/>
            </a:fld>
            <a:endParaRPr lang="zh-CN"/>
          </a:p>
        </p:txBody>
      </p:sp>
    </p:spTree>
  </p:cSld>
  <p:clrMapOvr>
    <a:masterClrMapping/>
  </p:clrMapOvr>
  <p:hf dt="1" ftr="1" hdr="1" sldNum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vertTitleAndTx" userDrawn="1">
  <p:cSld name="垂直排列标题与文本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竖排标题 1" hidden="0"/>
          <p:cNvSpPr>
            <a:spLocks noGrp="1"/>
          </p:cNvSpPr>
          <p:nvPr isPhoto="0" userDrawn="0">
            <p:ph type="title" orient="vert" hasCustomPrompt="0"/>
          </p:nvPr>
        </p:nvSpPr>
        <p:spPr bwMode="auto">
          <a:xfrm>
            <a:off x="6629400" y="274637"/>
            <a:ext cx="2057400" cy="5851524"/>
          </a:xfrm>
        </p:spPr>
        <p:txBody>
          <a:bodyPr vert="eaVert"/>
          <a:lstStyle/>
          <a:p>
            <a:pPr>
              <a:defRPr/>
            </a:pPr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5" name="竖排文字占位符 2" hidden="0"/>
          <p:cNvSpPr>
            <a:spLocks noGrp="1"/>
          </p:cNvSpPr>
          <p:nvPr isPhoto="0" userDrawn="0">
            <p:ph type="body" orient="vert" idx="1" hasCustomPrompt="0"/>
          </p:nvPr>
        </p:nvSpPr>
        <p:spPr bwMode="auto">
          <a:xfrm>
            <a:off x="457200" y="274637"/>
            <a:ext cx="6019799" cy="5851524"/>
          </a:xfrm>
        </p:spPr>
        <p:txBody>
          <a:bodyPr vert="eaVert"/>
          <a:lstStyle/>
          <a:p>
            <a:pPr lvl="0">
              <a:defRPr/>
            </a:pPr>
            <a:r>
              <a:rPr lang="zh-CN"/>
              <a:t>单击此处编辑母版文本样式</a:t>
            </a:r>
            <a:endParaRPr lang="zh-CN"/>
          </a:p>
          <a:p>
            <a:pPr lvl="1">
              <a:defRPr/>
            </a:pPr>
            <a:r>
              <a:rPr lang="zh-CN"/>
              <a:t>第二级</a:t>
            </a:r>
            <a:endParaRPr lang="zh-CN"/>
          </a:p>
          <a:p>
            <a:pPr lvl="2">
              <a:defRPr/>
            </a:pPr>
            <a:r>
              <a:rPr lang="zh-CN"/>
              <a:t>第三级</a:t>
            </a:r>
            <a:endParaRPr lang="zh-CN"/>
          </a:p>
          <a:p>
            <a:pPr lvl="3">
              <a:defRPr/>
            </a:pPr>
            <a:r>
              <a:rPr lang="zh-CN"/>
              <a:t>第四级</a:t>
            </a:r>
            <a:endParaRPr lang="zh-CN"/>
          </a:p>
          <a:p>
            <a:pPr lvl="4">
              <a:defRPr/>
            </a:pPr>
            <a:r>
              <a:rPr lang="zh-CN"/>
              <a:t>第五级</a:t>
            </a:r>
            <a:endParaRPr lang="zh-CN"/>
          </a:p>
        </p:txBody>
      </p:sp>
      <p:sp>
        <p:nvSpPr>
          <p:cNvPr id="6" name="日期占位符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530820CF-B880-4189-942D-D702A7CBA730}" type="datetimeFigureOut">
              <a:rPr/>
              <a:t/>
            </a:fld>
            <a:endParaRPr lang="zh-CN"/>
          </a:p>
        </p:txBody>
      </p:sp>
      <p:sp>
        <p:nvSpPr>
          <p:cNvPr id="7" name="页脚占位符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zh-CN"/>
          </a:p>
        </p:txBody>
      </p:sp>
      <p:sp>
        <p:nvSpPr>
          <p:cNvPr id="8" name="灯片编号占位符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0C913308-F349-4B6D-A68A-DD1791B4A57B}" type="slidenum">
              <a:rPr/>
              <a:t/>
            </a:fld>
            <a:endParaRPr lang="zh-CN"/>
          </a:p>
        </p:txBody>
      </p:sp>
    </p:spTree>
  </p:cSld>
  <p:clrMapOvr>
    <a:masterClrMapping/>
  </p:clrMapOvr>
  <p:hf dt="1" ftr="1" hdr="1" sldNum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" userDrawn="1">
  <p:cSld name="标题和内容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标题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5" name="内容占位符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/>
          <a:p>
            <a:pPr lvl="0">
              <a:defRPr/>
            </a:pPr>
            <a:r>
              <a:rPr lang="zh-CN"/>
              <a:t>单击此处编辑母版文本样式</a:t>
            </a:r>
            <a:endParaRPr lang="zh-CN"/>
          </a:p>
          <a:p>
            <a:pPr lvl="1">
              <a:defRPr/>
            </a:pPr>
            <a:r>
              <a:rPr lang="zh-CN"/>
              <a:t>第二级</a:t>
            </a:r>
            <a:endParaRPr lang="zh-CN"/>
          </a:p>
          <a:p>
            <a:pPr lvl="2">
              <a:defRPr/>
            </a:pPr>
            <a:r>
              <a:rPr lang="zh-CN"/>
              <a:t>第三级</a:t>
            </a:r>
            <a:endParaRPr lang="zh-CN"/>
          </a:p>
          <a:p>
            <a:pPr lvl="3">
              <a:defRPr/>
            </a:pPr>
            <a:r>
              <a:rPr lang="zh-CN"/>
              <a:t>第四级</a:t>
            </a:r>
            <a:endParaRPr lang="zh-CN"/>
          </a:p>
          <a:p>
            <a:pPr lvl="4">
              <a:defRPr/>
            </a:pPr>
            <a:r>
              <a:rPr lang="zh-CN"/>
              <a:t>第五级</a:t>
            </a:r>
            <a:endParaRPr lang="zh-CN"/>
          </a:p>
        </p:txBody>
      </p:sp>
      <p:sp>
        <p:nvSpPr>
          <p:cNvPr id="6" name="日期占位符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530820CF-B880-4189-942D-D702A7CBA730}" type="datetimeFigureOut">
              <a:rPr/>
              <a:t/>
            </a:fld>
            <a:endParaRPr lang="zh-CN"/>
          </a:p>
        </p:txBody>
      </p:sp>
      <p:sp>
        <p:nvSpPr>
          <p:cNvPr id="7" name="页脚占位符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zh-CN"/>
          </a:p>
        </p:txBody>
      </p:sp>
      <p:sp>
        <p:nvSpPr>
          <p:cNvPr id="8" name="灯片编号占位符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0C913308-F349-4B6D-A68A-DD1791B4A57B}" type="slidenum">
              <a:rPr/>
              <a:t/>
            </a:fld>
            <a:endParaRPr lang="zh-CN"/>
          </a:p>
        </p:txBody>
      </p:sp>
    </p:spTree>
  </p:cSld>
  <p:clrMapOvr>
    <a:masterClrMapping/>
  </p:clrMapOvr>
  <p:hf dt="1" ftr="1" hdr="1" sldNum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secHead" userDrawn="1">
  <p:cSld name="节标题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标题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722313" y="4406899"/>
            <a:ext cx="7772400" cy="1362074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>
              <a:defRPr/>
            </a:pPr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5" name="文本占位符 2" hidden="0"/>
          <p:cNvSpPr>
            <a:spLocks noGrp="1"/>
          </p:cNvSpPr>
          <p:nvPr isPhoto="0" userDrawn="0">
            <p:ph type="body" idx="1" hasCustomPrompt="0"/>
          </p:nvPr>
        </p:nvSpPr>
        <p:spPr bwMode="auto">
          <a:xfrm>
            <a:off x="722313" y="2906712"/>
            <a:ext cx="7772400" cy="150018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zh-CN"/>
              <a:t>单击此处编辑母版文本样式</a:t>
            </a:r>
            <a:endParaRPr lang="zh-CN"/>
          </a:p>
        </p:txBody>
      </p:sp>
      <p:sp>
        <p:nvSpPr>
          <p:cNvPr id="6" name="日期占位符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530820CF-B880-4189-942D-D702A7CBA730}" type="datetimeFigureOut">
              <a:rPr/>
              <a:t/>
            </a:fld>
            <a:endParaRPr lang="zh-CN"/>
          </a:p>
        </p:txBody>
      </p:sp>
      <p:sp>
        <p:nvSpPr>
          <p:cNvPr id="7" name="页脚占位符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zh-CN"/>
          </a:p>
        </p:txBody>
      </p:sp>
      <p:sp>
        <p:nvSpPr>
          <p:cNvPr id="8" name="灯片编号占位符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0C913308-F349-4B6D-A68A-DD1791B4A57B}" type="slidenum">
              <a:rPr/>
              <a:t/>
            </a:fld>
            <a:endParaRPr lang="zh-CN"/>
          </a:p>
        </p:txBody>
      </p:sp>
    </p:spTree>
  </p:cSld>
  <p:clrMapOvr>
    <a:masterClrMapping/>
  </p:clrMapOvr>
  <p:hf dt="1" ftr="1" hdr="1" sldNum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Obj" userDrawn="1">
  <p:cSld name="两栏内容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标题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5" name="内容占位符 2" hidden="0"/>
          <p:cNvSpPr>
            <a:spLocks noGrp="1"/>
          </p:cNvSpPr>
          <p:nvPr isPhoto="0" userDrawn="0">
            <p:ph sz="half" idx="1" hasCustomPrompt="0"/>
          </p:nvPr>
        </p:nvSpPr>
        <p:spPr bwMode="auto">
          <a:xfrm>
            <a:off x="457200" y="1600200"/>
            <a:ext cx="4038598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zh-CN"/>
              <a:t>单击此处编辑母版文本样式</a:t>
            </a:r>
            <a:endParaRPr lang="zh-CN"/>
          </a:p>
          <a:p>
            <a:pPr lvl="1">
              <a:defRPr/>
            </a:pPr>
            <a:r>
              <a:rPr lang="zh-CN"/>
              <a:t>第二级</a:t>
            </a:r>
            <a:endParaRPr lang="zh-CN"/>
          </a:p>
          <a:p>
            <a:pPr lvl="2">
              <a:defRPr/>
            </a:pPr>
            <a:r>
              <a:rPr lang="zh-CN"/>
              <a:t>第三级</a:t>
            </a:r>
            <a:endParaRPr lang="zh-CN"/>
          </a:p>
          <a:p>
            <a:pPr lvl="3">
              <a:defRPr/>
            </a:pPr>
            <a:r>
              <a:rPr lang="zh-CN"/>
              <a:t>第四级</a:t>
            </a:r>
            <a:endParaRPr lang="zh-CN"/>
          </a:p>
          <a:p>
            <a:pPr lvl="4">
              <a:defRPr/>
            </a:pPr>
            <a:r>
              <a:rPr lang="zh-CN"/>
              <a:t>第五级</a:t>
            </a:r>
            <a:endParaRPr lang="zh-CN"/>
          </a:p>
        </p:txBody>
      </p:sp>
      <p:sp>
        <p:nvSpPr>
          <p:cNvPr id="6" name="内容占位符 3" hidden="0"/>
          <p:cNvSpPr>
            <a:spLocks noGrp="1"/>
          </p:cNvSpPr>
          <p:nvPr isPhoto="0" userDrawn="0">
            <p:ph sz="half" idx="2" hasCustomPrompt="0"/>
          </p:nvPr>
        </p:nvSpPr>
        <p:spPr bwMode="auto">
          <a:xfrm>
            <a:off x="4648199" y="1600200"/>
            <a:ext cx="4038598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zh-CN"/>
              <a:t>单击此处编辑母版文本样式</a:t>
            </a:r>
            <a:endParaRPr lang="zh-CN"/>
          </a:p>
          <a:p>
            <a:pPr lvl="1">
              <a:defRPr/>
            </a:pPr>
            <a:r>
              <a:rPr lang="zh-CN"/>
              <a:t>第二级</a:t>
            </a:r>
            <a:endParaRPr lang="zh-CN"/>
          </a:p>
          <a:p>
            <a:pPr lvl="2">
              <a:defRPr/>
            </a:pPr>
            <a:r>
              <a:rPr lang="zh-CN"/>
              <a:t>第三级</a:t>
            </a:r>
            <a:endParaRPr lang="zh-CN"/>
          </a:p>
          <a:p>
            <a:pPr lvl="3">
              <a:defRPr/>
            </a:pPr>
            <a:r>
              <a:rPr lang="zh-CN"/>
              <a:t>第四级</a:t>
            </a:r>
            <a:endParaRPr lang="zh-CN"/>
          </a:p>
          <a:p>
            <a:pPr lvl="4">
              <a:defRPr/>
            </a:pPr>
            <a:r>
              <a:rPr lang="zh-CN"/>
              <a:t>第五级</a:t>
            </a:r>
            <a:endParaRPr lang="zh-CN"/>
          </a:p>
        </p:txBody>
      </p:sp>
      <p:sp>
        <p:nvSpPr>
          <p:cNvPr id="7" name="日期占位符 4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530820CF-B880-4189-942D-D702A7CBA730}" type="datetimeFigureOut">
              <a:rPr/>
              <a:t/>
            </a:fld>
            <a:endParaRPr lang="zh-CN"/>
          </a:p>
        </p:txBody>
      </p:sp>
      <p:sp>
        <p:nvSpPr>
          <p:cNvPr id="8" name="页脚占位符 5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zh-CN"/>
          </a:p>
        </p:txBody>
      </p:sp>
      <p:sp>
        <p:nvSpPr>
          <p:cNvPr id="9" name="灯片编号占位符 6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0C913308-F349-4B6D-A68A-DD1791B4A57B}" type="slidenum">
              <a:rPr/>
              <a:t/>
            </a:fld>
            <a:endParaRPr lang="zh-CN"/>
          </a:p>
        </p:txBody>
      </p:sp>
    </p:spTree>
  </p:cSld>
  <p:clrMapOvr>
    <a:masterClrMapping/>
  </p:clrMapOvr>
  <p:hf dt="1" ftr="1" hdr="1" sldNum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TxTwoObj" userDrawn="1">
  <p:cSld name="比较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标题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5" name="文本占位符 2" hidden="0"/>
          <p:cNvSpPr>
            <a:spLocks noGrp="1"/>
          </p:cNvSpPr>
          <p:nvPr isPhoto="0" userDrawn="0">
            <p:ph type="body" idx="1" hasCustomPrompt="0"/>
          </p:nvPr>
        </p:nvSpPr>
        <p:spPr bwMode="auto">
          <a:xfrm>
            <a:off x="457200" y="1535112"/>
            <a:ext cx="4040187" cy="63976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zh-CN"/>
              <a:t>单击此处编辑母版文本样式</a:t>
            </a:r>
            <a:endParaRPr lang="zh-CN"/>
          </a:p>
        </p:txBody>
      </p:sp>
      <p:sp>
        <p:nvSpPr>
          <p:cNvPr id="6" name="内容占位符 3" hidden="0"/>
          <p:cNvSpPr>
            <a:spLocks noGrp="1"/>
          </p:cNvSpPr>
          <p:nvPr isPhoto="0" userDrawn="0">
            <p:ph sz="half" idx="2" hasCustomPrompt="0"/>
          </p:nvPr>
        </p:nvSpPr>
        <p:spPr bwMode="auto">
          <a:xfrm>
            <a:off x="457200" y="2174874"/>
            <a:ext cx="404018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zh-CN"/>
              <a:t>单击此处编辑母版文本样式</a:t>
            </a:r>
            <a:endParaRPr lang="zh-CN"/>
          </a:p>
          <a:p>
            <a:pPr lvl="1">
              <a:defRPr/>
            </a:pPr>
            <a:r>
              <a:rPr lang="zh-CN"/>
              <a:t>第二级</a:t>
            </a:r>
            <a:endParaRPr lang="zh-CN"/>
          </a:p>
          <a:p>
            <a:pPr lvl="2">
              <a:defRPr/>
            </a:pPr>
            <a:r>
              <a:rPr lang="zh-CN"/>
              <a:t>第三级</a:t>
            </a:r>
            <a:endParaRPr lang="zh-CN"/>
          </a:p>
          <a:p>
            <a:pPr lvl="3">
              <a:defRPr/>
            </a:pPr>
            <a:r>
              <a:rPr lang="zh-CN"/>
              <a:t>第四级</a:t>
            </a:r>
            <a:endParaRPr lang="zh-CN"/>
          </a:p>
          <a:p>
            <a:pPr lvl="4">
              <a:defRPr/>
            </a:pPr>
            <a:r>
              <a:rPr lang="zh-CN"/>
              <a:t>第五级</a:t>
            </a:r>
            <a:endParaRPr lang="zh-CN"/>
          </a:p>
        </p:txBody>
      </p:sp>
      <p:sp>
        <p:nvSpPr>
          <p:cNvPr id="7" name="文本占位符 4" hidden="0"/>
          <p:cNvSpPr>
            <a:spLocks noGrp="1"/>
          </p:cNvSpPr>
          <p:nvPr isPhoto="0" userDrawn="0">
            <p:ph type="body" sz="quarter" idx="3" hasCustomPrompt="0"/>
          </p:nvPr>
        </p:nvSpPr>
        <p:spPr bwMode="auto">
          <a:xfrm>
            <a:off x="4645024" y="1535112"/>
            <a:ext cx="4041774" cy="63976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zh-CN"/>
              <a:t>单击此处编辑母版文本样式</a:t>
            </a:r>
            <a:endParaRPr lang="zh-CN"/>
          </a:p>
        </p:txBody>
      </p:sp>
      <p:sp>
        <p:nvSpPr>
          <p:cNvPr id="8" name="内容占位符 5" hidden="0"/>
          <p:cNvSpPr>
            <a:spLocks noGrp="1"/>
          </p:cNvSpPr>
          <p:nvPr isPhoto="0" userDrawn="0">
            <p:ph sz="quarter" idx="4" hasCustomPrompt="0"/>
          </p:nvPr>
        </p:nvSpPr>
        <p:spPr bwMode="auto">
          <a:xfrm>
            <a:off x="4645024" y="2174874"/>
            <a:ext cx="404177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zh-CN"/>
              <a:t>单击此处编辑母版文本样式</a:t>
            </a:r>
            <a:endParaRPr lang="zh-CN"/>
          </a:p>
          <a:p>
            <a:pPr lvl="1">
              <a:defRPr/>
            </a:pPr>
            <a:r>
              <a:rPr lang="zh-CN"/>
              <a:t>第二级</a:t>
            </a:r>
            <a:endParaRPr lang="zh-CN"/>
          </a:p>
          <a:p>
            <a:pPr lvl="2">
              <a:defRPr/>
            </a:pPr>
            <a:r>
              <a:rPr lang="zh-CN"/>
              <a:t>第三级</a:t>
            </a:r>
            <a:endParaRPr lang="zh-CN"/>
          </a:p>
          <a:p>
            <a:pPr lvl="3">
              <a:defRPr/>
            </a:pPr>
            <a:r>
              <a:rPr lang="zh-CN"/>
              <a:t>第四级</a:t>
            </a:r>
            <a:endParaRPr lang="zh-CN"/>
          </a:p>
          <a:p>
            <a:pPr lvl="4">
              <a:defRPr/>
            </a:pPr>
            <a:r>
              <a:rPr lang="zh-CN"/>
              <a:t>第五级</a:t>
            </a:r>
            <a:endParaRPr lang="zh-CN"/>
          </a:p>
        </p:txBody>
      </p:sp>
      <p:sp>
        <p:nvSpPr>
          <p:cNvPr id="9" name="日期占位符 6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530820CF-B880-4189-942D-D702A7CBA730}" type="datetimeFigureOut">
              <a:rPr/>
              <a:t/>
            </a:fld>
            <a:endParaRPr lang="zh-CN"/>
          </a:p>
        </p:txBody>
      </p:sp>
      <p:sp>
        <p:nvSpPr>
          <p:cNvPr id="10" name="页脚占位符 7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zh-CN"/>
          </a:p>
        </p:txBody>
      </p:sp>
      <p:sp>
        <p:nvSpPr>
          <p:cNvPr id="11" name="灯片编号占位符 8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0C913308-F349-4B6D-A68A-DD1791B4A57B}" type="slidenum">
              <a:rPr/>
              <a:t/>
            </a:fld>
            <a:endParaRPr lang="zh-CN"/>
          </a:p>
        </p:txBody>
      </p:sp>
    </p:spTree>
  </p:cSld>
  <p:clrMapOvr>
    <a:masterClrMapping/>
  </p:clrMapOvr>
  <p:hf dt="1" ftr="1" hdr="1" sldNum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Only" userDrawn="1">
  <p:cSld name="仅标题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标题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5" name="日期占位符 2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530820CF-B880-4189-942D-D702A7CBA730}" type="datetimeFigureOut">
              <a:rPr/>
              <a:t/>
            </a:fld>
            <a:endParaRPr lang="zh-CN"/>
          </a:p>
        </p:txBody>
      </p:sp>
      <p:sp>
        <p:nvSpPr>
          <p:cNvPr id="6" name="页脚占位符 3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zh-CN"/>
          </a:p>
        </p:txBody>
      </p:sp>
      <p:sp>
        <p:nvSpPr>
          <p:cNvPr id="7" name="灯片编号占位符 4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0C913308-F349-4B6D-A68A-DD1791B4A57B}" type="slidenum">
              <a:rPr/>
              <a:t/>
            </a:fld>
            <a:endParaRPr lang="zh-CN"/>
          </a:p>
        </p:txBody>
      </p:sp>
    </p:spTree>
  </p:cSld>
  <p:clrMapOvr>
    <a:masterClrMapping/>
  </p:clrMapOvr>
  <p:hf dt="1" ftr="1" hdr="1" sldNum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blank" userDrawn="1">
  <p:cSld name="空白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日期占位符 1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530820CF-B880-4189-942D-D702A7CBA730}" type="datetimeFigureOut">
              <a:rPr/>
              <a:t/>
            </a:fld>
            <a:endParaRPr lang="zh-CN"/>
          </a:p>
        </p:txBody>
      </p:sp>
      <p:sp>
        <p:nvSpPr>
          <p:cNvPr id="5" name="页脚占位符 2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zh-CN"/>
          </a:p>
        </p:txBody>
      </p:sp>
      <p:sp>
        <p:nvSpPr>
          <p:cNvPr id="6" name="灯片编号占位符 3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0C913308-F349-4B6D-A68A-DD1791B4A57B}" type="slidenum">
              <a:rPr/>
              <a:t/>
            </a:fld>
            <a:endParaRPr lang="zh-CN"/>
          </a:p>
        </p:txBody>
      </p:sp>
    </p:spTree>
  </p:cSld>
  <p:clrMapOvr>
    <a:masterClrMapping/>
  </p:clrMapOvr>
  <p:hf dt="1" ftr="1" hdr="1" sldNum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Tx" userDrawn="1">
  <p:cSld name="内容与标题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标题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457200" y="273049"/>
            <a:ext cx="3008313" cy="1162049"/>
          </a:xfrm>
        </p:spPr>
        <p:txBody>
          <a:bodyPr anchor="b"/>
          <a:lstStyle>
            <a:lvl1pPr algn="l">
              <a:defRPr sz="2000" b="1"/>
            </a:lvl1pPr>
          </a:lstStyle>
          <a:p>
            <a:pPr>
              <a:defRPr/>
            </a:pPr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5" name="内容占位符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3575049" y="273049"/>
            <a:ext cx="5111749" cy="585311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zh-CN"/>
              <a:t>单击此处编辑母版文本样式</a:t>
            </a:r>
            <a:endParaRPr lang="zh-CN"/>
          </a:p>
          <a:p>
            <a:pPr lvl="1">
              <a:defRPr/>
            </a:pPr>
            <a:r>
              <a:rPr lang="zh-CN"/>
              <a:t>第二级</a:t>
            </a:r>
            <a:endParaRPr lang="zh-CN"/>
          </a:p>
          <a:p>
            <a:pPr lvl="2">
              <a:defRPr/>
            </a:pPr>
            <a:r>
              <a:rPr lang="zh-CN"/>
              <a:t>第三级</a:t>
            </a:r>
            <a:endParaRPr lang="zh-CN"/>
          </a:p>
          <a:p>
            <a:pPr lvl="3">
              <a:defRPr/>
            </a:pPr>
            <a:r>
              <a:rPr lang="zh-CN"/>
              <a:t>第四级</a:t>
            </a:r>
            <a:endParaRPr lang="zh-CN"/>
          </a:p>
          <a:p>
            <a:pPr lvl="4">
              <a:defRPr/>
            </a:pPr>
            <a:r>
              <a:rPr lang="zh-CN"/>
              <a:t>第五级</a:t>
            </a:r>
            <a:endParaRPr lang="zh-CN"/>
          </a:p>
        </p:txBody>
      </p:sp>
      <p:sp>
        <p:nvSpPr>
          <p:cNvPr id="6" name="文本占位符 3" hidden="0"/>
          <p:cNvSpPr>
            <a:spLocks noGrp="1"/>
          </p:cNvSpPr>
          <p:nvPr isPhoto="0" userDrawn="0">
            <p:ph type="body" sz="half" idx="2" hasCustomPrompt="0"/>
          </p:nvPr>
        </p:nvSpPr>
        <p:spPr bwMode="auto">
          <a:xfrm>
            <a:off x="457200" y="1435099"/>
            <a:ext cx="3008313" cy="46910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zh-CN"/>
              <a:t>单击此处编辑母版文本样式</a:t>
            </a:r>
            <a:endParaRPr lang="zh-CN"/>
          </a:p>
        </p:txBody>
      </p:sp>
      <p:sp>
        <p:nvSpPr>
          <p:cNvPr id="7" name="日期占位符 4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530820CF-B880-4189-942D-D702A7CBA730}" type="datetimeFigureOut">
              <a:rPr/>
              <a:t/>
            </a:fld>
            <a:endParaRPr lang="zh-CN"/>
          </a:p>
        </p:txBody>
      </p:sp>
      <p:sp>
        <p:nvSpPr>
          <p:cNvPr id="8" name="页脚占位符 5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zh-CN"/>
          </a:p>
        </p:txBody>
      </p:sp>
      <p:sp>
        <p:nvSpPr>
          <p:cNvPr id="9" name="灯片编号占位符 6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0C913308-F349-4B6D-A68A-DD1791B4A57B}" type="slidenum">
              <a:rPr/>
              <a:t/>
            </a:fld>
            <a:endParaRPr lang="zh-CN"/>
          </a:p>
        </p:txBody>
      </p:sp>
    </p:spTree>
  </p:cSld>
  <p:clrMapOvr>
    <a:masterClrMapping/>
  </p:clrMapOvr>
  <p:hf dt="1" ftr="1" hdr="1" sldNum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picTx" userDrawn="1">
  <p:cSld name="图片与标题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标题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1792287" y="4800600"/>
            <a:ext cx="5486400" cy="566737"/>
          </a:xfrm>
        </p:spPr>
        <p:txBody>
          <a:bodyPr anchor="b"/>
          <a:lstStyle>
            <a:lvl1pPr algn="l">
              <a:defRPr sz="2000" b="1"/>
            </a:lvl1pPr>
          </a:lstStyle>
          <a:p>
            <a:pPr>
              <a:defRPr/>
            </a:pPr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5" name="图片占位符 2" hidden="0"/>
          <p:cNvSpPr>
            <a:spLocks noGrp="1"/>
          </p:cNvSpPr>
          <p:nvPr isPhoto="0" userDrawn="0">
            <p:ph type="pic" idx="1" hasCustomPrompt="0"/>
          </p:nvPr>
        </p:nvSpPr>
        <p:spPr bwMode="auto">
          <a:xfrm>
            <a:off x="1792287" y="612774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zh-CN"/>
          </a:p>
        </p:txBody>
      </p:sp>
      <p:sp>
        <p:nvSpPr>
          <p:cNvPr id="6" name="文本占位符 3" hidden="0"/>
          <p:cNvSpPr>
            <a:spLocks noGrp="1"/>
          </p:cNvSpPr>
          <p:nvPr isPhoto="0" userDrawn="0">
            <p:ph type="body" sz="half" idx="2" hasCustomPrompt="0"/>
          </p:nvPr>
        </p:nvSpPr>
        <p:spPr bwMode="auto">
          <a:xfrm>
            <a:off x="1792287" y="5367337"/>
            <a:ext cx="5486400" cy="80486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zh-CN"/>
              <a:t>单击此处编辑母版文本样式</a:t>
            </a:r>
            <a:endParaRPr lang="zh-CN"/>
          </a:p>
        </p:txBody>
      </p:sp>
      <p:sp>
        <p:nvSpPr>
          <p:cNvPr id="7" name="日期占位符 4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530820CF-B880-4189-942D-D702A7CBA730}" type="datetimeFigureOut">
              <a:rPr/>
              <a:t/>
            </a:fld>
            <a:endParaRPr lang="zh-CN"/>
          </a:p>
        </p:txBody>
      </p:sp>
      <p:sp>
        <p:nvSpPr>
          <p:cNvPr id="8" name="页脚占位符 5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zh-CN"/>
          </a:p>
        </p:txBody>
      </p:sp>
      <p:sp>
        <p:nvSpPr>
          <p:cNvPr id="9" name="灯片编号占位符 6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0C913308-F349-4B6D-A68A-DD1791B4A57B}" type="slidenum">
              <a:rPr/>
              <a:t/>
            </a:fld>
            <a:endParaRPr lang="zh-CN"/>
          </a:p>
        </p:txBody>
      </p:sp>
    </p:spTree>
  </p:cSld>
  <p:clrMapOvr>
    <a:masterClrMapping/>
  </p:clrMapOvr>
  <p:hf dt="1" ftr="1" hdr="1" sldNum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Ref idx="1001">
        <a:schemeClr val="bg1"/>
      </p:bgRef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标题占位符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457200" y="27463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5" name="文本占位符 2" hidden="0"/>
          <p:cNvSpPr>
            <a:spLocks noGrp="1"/>
          </p:cNvSpPr>
          <p:nvPr isPhoto="0" userDrawn="0">
            <p:ph type="body" idx="1" hasCustomPrompt="0"/>
          </p:nvPr>
        </p:nvSpPr>
        <p:spPr bwMode="auto">
          <a:xfrm>
            <a:off x="457200" y="1600200"/>
            <a:ext cx="8229600" cy="4525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zh-CN"/>
              <a:t>单击此处编辑母版文本样式</a:t>
            </a:r>
            <a:endParaRPr lang="zh-CN"/>
          </a:p>
          <a:p>
            <a:pPr lvl="1">
              <a:defRPr/>
            </a:pPr>
            <a:r>
              <a:rPr lang="zh-CN"/>
              <a:t>第二级</a:t>
            </a:r>
            <a:endParaRPr lang="zh-CN"/>
          </a:p>
          <a:p>
            <a:pPr lvl="2">
              <a:defRPr/>
            </a:pPr>
            <a:r>
              <a:rPr lang="zh-CN"/>
              <a:t>第三级</a:t>
            </a:r>
            <a:endParaRPr lang="zh-CN"/>
          </a:p>
          <a:p>
            <a:pPr lvl="3">
              <a:defRPr/>
            </a:pPr>
            <a:r>
              <a:rPr lang="zh-CN"/>
              <a:t>第四级</a:t>
            </a:r>
            <a:endParaRPr lang="zh-CN"/>
          </a:p>
          <a:p>
            <a:pPr lvl="4">
              <a:defRPr/>
            </a:pPr>
            <a:r>
              <a:rPr lang="zh-CN"/>
              <a:t>第五级</a:t>
            </a:r>
            <a:endParaRPr lang="zh-CN"/>
          </a:p>
        </p:txBody>
      </p:sp>
      <p:sp>
        <p:nvSpPr>
          <p:cNvPr id="6" name="日期占位符 3" hidden="0"/>
          <p:cNvSpPr>
            <a:spLocks noGrp="1"/>
          </p:cNvSpPr>
          <p:nvPr isPhoto="0" userDrawn="0">
            <p:ph type="dt" sz="half" idx="2" hasCustomPrompt="0"/>
          </p:nvPr>
        </p:nvSpPr>
        <p:spPr bwMode="auto">
          <a:xfrm>
            <a:off x="457200" y="6356349"/>
            <a:ext cx="2133599" cy="3651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30820CF-B880-4189-942D-D702A7CBA730}" type="datetimeFigureOut">
              <a:rPr/>
              <a:t/>
            </a:fld>
            <a:endParaRPr lang="zh-CN"/>
          </a:p>
        </p:txBody>
      </p:sp>
      <p:sp>
        <p:nvSpPr>
          <p:cNvPr id="7" name="页脚占位符 4" hidden="0"/>
          <p:cNvSpPr>
            <a:spLocks noGrp="1"/>
          </p:cNvSpPr>
          <p:nvPr isPhoto="0" userDrawn="0">
            <p:ph type="ftr" sz="quarter" idx="3" hasCustomPrompt="0"/>
          </p:nvPr>
        </p:nvSpPr>
        <p:spPr bwMode="auto">
          <a:xfrm>
            <a:off x="3124199" y="6356349"/>
            <a:ext cx="2895598" cy="3651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8" name="灯片编号占位符 5" hidden="0"/>
          <p:cNvSpPr>
            <a:spLocks noGrp="1"/>
          </p:cNvSpPr>
          <p:nvPr isPhoto="0" userDrawn="0">
            <p:ph type="sldNum" sz="quarter" idx="4" hasCustomPrompt="0"/>
          </p:nvPr>
        </p:nvSpPr>
        <p:spPr bwMode="auto">
          <a:xfrm>
            <a:off x="6553199" y="6356349"/>
            <a:ext cx="2133599" cy="3651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C913308-F349-4B6D-A68A-DD1791B4A57B}" type="slidenum">
              <a:rPr/>
              <a:t/>
            </a:fld>
            <a:endParaRPr lang="zh-CN"/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1" ftr="1" hdr="1" sldNum="1"/>
  <p:txStyles>
    <p:titleStyle>
      <a:lvl1pPr algn="ctr" defTabSz="914400"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>
        <a:spcBef>
          <a:spcPts val="0"/>
        </a:spcBef>
        <a:buFont typeface="Arial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>
        <a:spcBef>
          <a:spcPts val="0"/>
        </a:spcBef>
        <a:buFont typeface="Arial"/>
        <a:buChar char="–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spcBef>
          <a:spcPts val="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spcBef>
          <a:spcPts val="0"/>
        </a:spcBef>
        <a:buFont typeface="Arial"/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spcBef>
          <a:spcPts val="0"/>
        </a:spcBef>
        <a:buFont typeface="Arial"/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jianguoyun.com/d/applyTeamFreeTrial" TargetMode="External"/><Relationship Id="rId3" Type="http://schemas.openxmlformats.org/officeDocument/2006/relationships/hyperlink" Target="https://cschat-ccs.aliyun.com/index.htm?tntInstId=_14Lmqci&amp;scene=SCE00003192#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solidFill>
          <a:srgbClr val="FCFEFF"/>
        </a:solid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标题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417366" y="268759"/>
            <a:ext cx="8359797" cy="615475"/>
          </a:xfrm>
        </p:spPr>
        <p:txBody>
          <a:bodyPr/>
          <a:lstStyle/>
          <a:p>
            <a:pPr algn="l">
              <a:defRPr/>
            </a:pPr>
            <a:r>
              <a:rPr sz="2800" b="1">
                <a:solidFill>
                  <a:srgbClr val="107FFC"/>
                </a:solidFill>
                <a:latin typeface="Arial"/>
                <a:ea typeface="Arial"/>
                <a:cs typeface="Arial"/>
              </a:rPr>
              <a:t>坚果云在线Office</a:t>
            </a:r>
            <a:endParaRPr sz="2800" b="1">
              <a:solidFill>
                <a:srgbClr val="107FFC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5" name="矩形 4" hidden="0"/>
          <p:cNvSpPr/>
          <p:nvPr isPhoto="0" userDrawn="0"/>
        </p:nvSpPr>
        <p:spPr bwMode="auto">
          <a:xfrm>
            <a:off x="417195" y="943766"/>
            <a:ext cx="8288653" cy="498474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noAutofit/>
          </a:bodyPr>
          <a:lstStyle/>
          <a:p>
            <a:pPr algn="l">
              <a:lnSpc>
                <a:spcPct val="114999"/>
              </a:lnSpc>
              <a:defRPr/>
            </a:pPr>
            <a:r>
              <a:rPr lang="zh-CN" sz="1400" b="0" i="0" u="none" strike="noStrike" cap="none" spc="117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支持多人同时编辑，所有更改自动保存到本地</a:t>
            </a:r>
            <a:br>
              <a:rPr sz="14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Arial"/>
                <a:ea typeface="Arial"/>
                <a:cs typeface="Arial"/>
              </a:rPr>
            </a:br>
            <a:r>
              <a:rPr sz="14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Arial"/>
                <a:ea typeface="Arial"/>
                <a:cs typeface="Arial"/>
              </a:rPr>
              <a:t>------</a:t>
            </a:r>
            <a:r>
              <a:rPr sz="14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Arial"/>
                <a:ea typeface="Arial"/>
                <a:cs typeface="Arial"/>
              </a:rPr>
              <a:t>---------</a:t>
            </a:r>
            <a:r>
              <a:rPr lang="en-US" sz="14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Arial"/>
                <a:ea typeface="Arial"/>
                <a:cs typeface="Arial"/>
              </a:rPr>
              <a:t>-------------------------------------------------------------------------------------------------------------------------</a:t>
            </a:r>
            <a:endParaRPr sz="1400">
              <a:ln>
                <a:noFill/>
              </a:ln>
              <a:solidFill>
                <a:schemeClr val="bg1">
                  <a:lumMod val="50000"/>
                </a:schemeClr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6" name="矩形 5" hidden="0"/>
          <p:cNvSpPr/>
          <p:nvPr isPhoto="0" userDrawn="0"/>
        </p:nvSpPr>
        <p:spPr bwMode="auto">
          <a:xfrm flipH="0" flipV="0">
            <a:off x="499742" y="2045045"/>
            <a:ext cx="3755878" cy="939537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noAutofit/>
          </a:bodyPr>
          <a:lstStyle/>
          <a:p>
            <a:pPr marL="239821" indent="-239821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sz="140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Arial"/>
                <a:cs typeface="Arial"/>
              </a:rPr>
              <a:t>完美兼容OFFICE格式</a:t>
            </a:r>
            <a:endParaRPr>
              <a:latin typeface="Arial"/>
              <a:ea typeface="Arial"/>
              <a:cs typeface="Arial"/>
            </a:endParaRPr>
          </a:p>
          <a:p>
            <a:pPr marL="239821" indent="-239821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sz="140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Arial"/>
                <a:cs typeface="Arial"/>
              </a:rPr>
              <a:t>文件加密存储，免去后顾之忧</a:t>
            </a:r>
            <a:endParaRPr>
              <a:latin typeface="Arial"/>
              <a:ea typeface="Arial"/>
              <a:cs typeface="Arial"/>
            </a:endParaRPr>
          </a:p>
          <a:p>
            <a:pPr marL="239821" indent="-239821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sz="140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Arial"/>
                <a:cs typeface="Arial"/>
              </a:rPr>
              <a:t>自动保存，无需担心断电、浏览器闪退</a:t>
            </a:r>
            <a:endParaRPr>
              <a:latin typeface="Arial"/>
              <a:ea typeface="Arial"/>
              <a:cs typeface="Arial"/>
            </a:endParaRPr>
          </a:p>
        </p:txBody>
      </p:sp>
      <p:sp>
        <p:nvSpPr>
          <p:cNvPr id="7" name="矩形 6" hidden="0"/>
          <p:cNvSpPr/>
          <p:nvPr isPhoto="0" userDrawn="0"/>
        </p:nvSpPr>
        <p:spPr bwMode="auto">
          <a:xfrm flipH="0" flipV="0">
            <a:off x="499743" y="4116916"/>
            <a:ext cx="8216895" cy="755996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ctr" anchorCtr="0" forceAA="0" compatLnSpc="0">
            <a:noAutofit/>
          </a:bodyPr>
          <a:lstStyle/>
          <a:p>
            <a:pPr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Arial"/>
                <a:cs typeface="Arial"/>
              </a:rPr>
              <a:t>在线编辑目前仅针对团队版开放，如果您有团队协作需求，可以点击</a:t>
            </a:r>
            <a:r>
              <a:rPr sz="1400" b="0" i="0" u="sng">
                <a:solidFill>
                  <a:srgbClr val="107FFC"/>
                </a:solidFill>
                <a:latin typeface="Arial"/>
                <a:ea typeface="Arial"/>
                <a:cs typeface="Arial"/>
                <a:hlinkClick r:id="rId2" tooltip=""/>
              </a:rPr>
              <a:t>这里</a:t>
            </a:r>
            <a:r>
              <a:rPr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Arial"/>
                <a:cs typeface="Arial"/>
              </a:rPr>
              <a:t>申请团队版试用，我们会尽快与您联系</a:t>
            </a:r>
            <a:r>
              <a:rPr sz="1400" b="0" i="0" u="none">
                <a:solidFill>
                  <a:srgbClr val="000000"/>
                </a:solidFill>
                <a:latin typeface="Arial"/>
                <a:ea typeface="Arial"/>
                <a:cs typeface="Arial"/>
              </a:rPr>
              <a:t>。</a:t>
            </a:r>
            <a:endParaRPr sz="1400">
              <a:latin typeface="Arial"/>
              <a:ea typeface="Arial"/>
              <a:cs typeface="Arial"/>
            </a:endParaRPr>
          </a:p>
        </p:txBody>
      </p:sp>
      <p:sp>
        <p:nvSpPr>
          <p:cNvPr id="8" name="矩形 7" hidden="0"/>
          <p:cNvSpPr/>
          <p:nvPr isPhoto="0" userDrawn="0"/>
        </p:nvSpPr>
        <p:spPr bwMode="auto">
          <a:xfrm>
            <a:off x="417195" y="1615688"/>
            <a:ext cx="4476748" cy="285750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upright="0" compatLnSpc="0">
            <a:noAutofit/>
          </a:bodyPr>
          <a:p>
            <a:pPr>
              <a:defRPr/>
            </a:pPr>
            <a:r>
              <a:rPr sz="1600" b="0"/>
              <a:t>① 为什么选择坚果云在线OFFICE</a:t>
            </a:r>
            <a:endParaRPr sz="1600" b="1"/>
          </a:p>
        </p:txBody>
      </p:sp>
      <p:sp>
        <p:nvSpPr>
          <p:cNvPr id="9" name="矩形 8" hidden="0"/>
          <p:cNvSpPr/>
          <p:nvPr isPhoto="0" userDrawn="0"/>
        </p:nvSpPr>
        <p:spPr bwMode="auto">
          <a:xfrm>
            <a:off x="417366" y="3679748"/>
            <a:ext cx="4476745" cy="400050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upright="0" compatLnSpc="0">
            <a:noAutofit/>
          </a:bodyPr>
          <a:p>
            <a:pPr>
              <a:defRPr/>
            </a:pPr>
            <a:r>
              <a:rPr sz="1600" b="0"/>
              <a:t>② </a:t>
            </a:r>
            <a:r>
              <a:rPr sz="1600" b="0"/>
              <a:t>如何开启坚果云在线OFFICE功能</a:t>
            </a:r>
            <a:r>
              <a:rPr sz="1600" b="0"/>
              <a:t>？</a:t>
            </a:r>
            <a:endParaRPr sz="1600" b="1"/>
          </a:p>
        </p:txBody>
      </p:sp>
      <p:sp>
        <p:nvSpPr>
          <p:cNvPr id="10" name="矩形 1" hidden="0"/>
          <p:cNvSpPr/>
          <p:nvPr isPhoto="0" userDrawn="0"/>
        </p:nvSpPr>
        <p:spPr bwMode="auto">
          <a:xfrm>
            <a:off x="417366" y="5071163"/>
            <a:ext cx="4476746" cy="400050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upright="0" compatLnSpc="0">
            <a:noAutofit/>
          </a:bodyPr>
          <a:p>
            <a:pPr>
              <a:defRPr/>
            </a:pPr>
            <a:r>
              <a:rPr lang="zh-CN" sz="1600" b="0"/>
              <a:t>③ 使用中遇到问题怎么办？</a:t>
            </a:r>
            <a:endParaRPr sz="1600" b="0"/>
          </a:p>
        </p:txBody>
      </p:sp>
      <p:sp>
        <p:nvSpPr>
          <p:cNvPr id="11" name="矩形 2" hidden="0"/>
          <p:cNvSpPr/>
          <p:nvPr isPhoto="0" userDrawn="0"/>
        </p:nvSpPr>
        <p:spPr bwMode="auto">
          <a:xfrm flipH="0" flipV="0">
            <a:off x="499743" y="5535083"/>
            <a:ext cx="8217532" cy="624416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noAutofit/>
          </a:bodyPr>
          <a:p>
            <a:pPr indent="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Arial"/>
                <a:cs typeface="Arial"/>
              </a:rPr>
              <a:t>详细咨询请点击</a:t>
            </a:r>
            <a:r>
              <a:rPr lang="zh-CN" sz="1400" u="sng">
                <a:latin typeface="Arial"/>
                <a:ea typeface="Arial"/>
                <a:cs typeface="Arial"/>
                <a:hlinkClick r:id="rId3" tooltip="坚果云在线客服"/>
              </a:rPr>
              <a:t>这里</a:t>
            </a:r>
            <a:r>
              <a:rPr 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Arial"/>
                <a:cs typeface="Arial"/>
              </a:rPr>
              <a:t>，将您的问题发送给坚果云智能客服。</a:t>
            </a:r>
            <a:br>
              <a:rPr 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Arial"/>
                <a:cs typeface="Arial"/>
              </a:rPr>
            </a:br>
            <a:r>
              <a:rPr 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Arial"/>
                <a:cs typeface="Arial"/>
              </a:rPr>
              <a:t>（工作时间：工作日 </a:t>
            </a:r>
            <a:r>
              <a:rPr 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Arial"/>
                <a:cs typeface="Arial"/>
              </a:rPr>
              <a:t>9:00~12:00 13:30~18.30)</a:t>
            </a:r>
            <a:br>
              <a:rPr 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Arial"/>
                <a:cs typeface="Arial"/>
              </a:rPr>
            </a:br>
            <a:endParaRPr lang="en-US" sz="140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12" name="矩形 9" hidden="0"/>
          <p:cNvSpPr/>
          <p:nvPr isPhoto="0" userDrawn="0"/>
        </p:nvSpPr>
        <p:spPr bwMode="auto">
          <a:xfrm>
            <a:off x="499743" y="6312342"/>
            <a:ext cx="8288652" cy="269874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noAutofit/>
          </a:bodyPr>
          <a:p>
            <a:pPr algn="l">
              <a:lnSpc>
                <a:spcPct val="114999"/>
              </a:lnSpc>
              <a:defRPr/>
            </a:pPr>
            <a:r>
              <a:rPr lang="zh-CN" sz="1200" b="0" i="0" u="none" strike="noStrike" cap="none" spc="117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非工作时间请向机器人回复关键词获取方法，或给我们留言，我们会尽快回复。</a:t>
            </a:r>
            <a:endParaRPr lang="zh-CN" sz="1200" b="0" i="0" u="none" strike="noStrike" cap="none" spc="117">
              <a:ln>
                <a:noFill/>
              </a:ln>
              <a:solidFill>
                <a:schemeClr val="bg1">
                  <a:lumMod val="50000"/>
                </a:schemeClr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13" name="矩形 5" hidden="0"/>
          <p:cNvSpPr/>
          <p:nvPr isPhoto="0" userDrawn="0"/>
        </p:nvSpPr>
        <p:spPr bwMode="auto">
          <a:xfrm flipH="0" flipV="0">
            <a:off x="4510870" y="2045045"/>
            <a:ext cx="4083878" cy="1002954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noAutofit/>
          </a:bodyPr>
          <a:lstStyle/>
          <a:p>
            <a:pPr marL="239821" indent="-239821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sz="140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Arial"/>
                <a:cs typeface="Arial"/>
              </a:rPr>
              <a:t>支持多人同时协作，让办公更加方便</a:t>
            </a:r>
            <a:endParaRPr>
              <a:latin typeface="Arial"/>
              <a:ea typeface="Arial"/>
              <a:cs typeface="Arial"/>
            </a:endParaRPr>
          </a:p>
          <a:p>
            <a:pPr marL="239821" indent="-239821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sz="140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Arial"/>
                <a:cs typeface="Arial"/>
              </a:rPr>
              <a:t>无需导入导出，轻松打开保存在云上的文件</a:t>
            </a:r>
            <a:endParaRPr>
              <a:latin typeface="Arial"/>
              <a:ea typeface="Arial"/>
              <a:cs typeface="Arial"/>
            </a:endParaRPr>
          </a:p>
          <a:p>
            <a:pPr marL="239821" indent="-239821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sz="140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Arial"/>
                <a:cs typeface="Arial"/>
              </a:rPr>
              <a:t>分享链接权限设置，分享出去的文件更加安全</a:t>
            </a:r>
            <a:endParaRPr>
              <a:latin typeface="Arial"/>
              <a:ea typeface="Arial"/>
              <a:cs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theme/_rels/theme1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0</Words>
  <Application>ONLYOFFICE/2.5.565.0</Application>
  <DocSecurity>0</DocSecurity>
  <PresentationFormat>On-screen Show (4:3)</PresentationFormat>
  <Paragraphs>0</Paragraphs>
  <Slides>1</Slides>
  <Notes>1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Theme 1</vt:lpstr>
      <vt:lpstr>Slide 1</vt:lpstr>
    </vt:vector>
  </TitlesOfParts>
  <Manager/>
  <Company/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dc:identifier/>
  <dc:language/>
  <cp:lastModifiedBy>杨雨莹</cp:lastModifiedBy>
  <cp:revision>9</cp:revision>
  <dcterms:created xsi:type="dcterms:W3CDTF">2020-09-04T07:12:08Z</dcterms:created>
  <dcterms:modified xsi:type="dcterms:W3CDTF">2020-09-04T07:36:16Z</dcterms:modified>
  <cp:category/>
  <cp:contentStatus/>
  <cp:version/>
</cp:coreProperties>
</file>